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4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9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1003-CC5E-4005-BC01-0FD32D82CEA0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0975-A95D-4C4D-9B6F-4B2A546CB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1440780"/>
          </a:xfrm>
        </p:spPr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Burbine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516286"/>
            <a:ext cx="8673427" cy="17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 MACROECONOMICS</a:t>
            </a:r>
          </a:p>
          <a:p>
            <a:r>
              <a:rPr lang="en-US" dirty="0" smtClean="0"/>
              <a:t>AP MICROECONOMICS</a:t>
            </a:r>
          </a:p>
          <a:p>
            <a:r>
              <a:rPr lang="en-US" dirty="0" smtClean="0"/>
              <a:t>AP STATISTICS</a:t>
            </a:r>
          </a:p>
          <a:p>
            <a:r>
              <a:rPr lang="en-US" dirty="0" smtClean="0"/>
              <a:t>SPONSOR: MATH TEAM, MOODY MATH CHALLENGE, GSMST’S ANNUAL MATH TOURNAMENT, STOCK MARKET GAME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PLAN TO CONTACT YOU…</a:t>
            </a:r>
            <a:endParaRPr lang="en-US" dirty="0"/>
          </a:p>
        </p:txBody>
      </p:sp>
      <p:pic>
        <p:nvPicPr>
          <p:cNvPr id="4" name="Picture 6" descr="Image result for email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95" y="643604"/>
            <a:ext cx="3637451" cy="36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IMAGE OF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46" y="3671021"/>
            <a:ext cx="25527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MIDTERMS</a:t>
            </a:r>
            <a:endParaRPr lang="en-US" dirty="0"/>
          </a:p>
        </p:txBody>
      </p:sp>
      <p:pic>
        <p:nvPicPr>
          <p:cNvPr id="6146" name="Picture 2" descr="Image result for OCTOB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364252"/>
            <a:ext cx="6281738" cy="41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9" y="289538"/>
            <a:ext cx="7887767" cy="3135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739" y="3104422"/>
            <a:ext cx="3031427" cy="3403889"/>
          </a:xfrm>
          <a:prstGeom prst="rect">
            <a:avLst/>
          </a:prstGeom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45" y="3424843"/>
            <a:ext cx="26574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 TEAM….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258" y="1218822"/>
            <a:ext cx="6281873" cy="5248622"/>
          </a:xfrm>
        </p:spPr>
        <p:txBody>
          <a:bodyPr/>
          <a:lstStyle/>
          <a:p>
            <a:r>
              <a:rPr lang="en-US" b="1" i="1" u="sng" dirty="0" smtClean="0"/>
              <a:t>ECONOMICS</a:t>
            </a:r>
          </a:p>
          <a:p>
            <a:r>
              <a:rPr lang="en-US" dirty="0" smtClean="0"/>
              <a:t>DR. FUNK</a:t>
            </a:r>
          </a:p>
          <a:p>
            <a:r>
              <a:rPr lang="en-US" dirty="0" smtClean="0"/>
              <a:t>MR. BURBINE</a:t>
            </a:r>
          </a:p>
          <a:p>
            <a:r>
              <a:rPr lang="en-US" b="1" i="1" u="sng" dirty="0" smtClean="0"/>
              <a:t>SAME CALENDAR </a:t>
            </a:r>
            <a:r>
              <a:rPr lang="en-US" dirty="0" smtClean="0"/>
              <a:t>IN TERMS OF QUIZZES, CLASSWORK AND MOST IMPORTANT….TESTS!</a:t>
            </a:r>
          </a:p>
          <a:p>
            <a:endParaRPr lang="en-US" dirty="0"/>
          </a:p>
          <a:p>
            <a:r>
              <a:rPr lang="en-US" b="1" i="1" u="sng" dirty="0" smtClean="0"/>
              <a:t>STATISTICS</a:t>
            </a:r>
          </a:p>
          <a:p>
            <a:r>
              <a:rPr lang="en-US" dirty="0" smtClean="0"/>
              <a:t>I AM ALL ALONE….SO WE MOVE ON WHEN THE STUDENTS ARE READY!</a:t>
            </a:r>
            <a:endParaRPr lang="en-US" dirty="0"/>
          </a:p>
        </p:txBody>
      </p:sp>
      <p:pic>
        <p:nvPicPr>
          <p:cNvPr id="7170" name="Picture 2" descr="Image result for CALENDAR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39" y="-275858"/>
            <a:ext cx="3783830" cy="37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WALK THE WALK AND TALK THE TALK. IN OTHER WORDS, STUDENTS WHO CAN ENGAGE THE MATERIAL AND SPEAK THE MATERIAL USUALLY DO BETTER OFF.</a:t>
            </a:r>
          </a:p>
          <a:p>
            <a:r>
              <a:rPr lang="en-US" dirty="0" smtClean="0"/>
              <a:t>2. DON’T MEMORIZE, FOCUS ON UNDERSTANDING.</a:t>
            </a:r>
          </a:p>
          <a:p>
            <a:r>
              <a:rPr lang="en-US" dirty="0" smtClean="0"/>
              <a:t>3. ASK QUESTIONS. SITTING THERE CONFUSED IS THE BEST WAY TO STAY CONFUSED.</a:t>
            </a:r>
          </a:p>
          <a:p>
            <a:r>
              <a:rPr lang="en-US" dirty="0" smtClean="0"/>
              <a:t>4. DON’T BE AFRAID TO BE WRONG. MAKE MISTAKES ON YOUR HOMEWORK SO THAT YOU GET THEM RIGHT ON THE TEST!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RIGOR…</a:t>
            </a:r>
            <a:endParaRPr lang="en-US" dirty="0"/>
          </a:p>
        </p:txBody>
      </p:sp>
      <p:pic>
        <p:nvPicPr>
          <p:cNvPr id="9218" name="Picture 2" descr="Image result for RIGOR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10" y="913069"/>
            <a:ext cx="6318109" cy="48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ECONOMICS</a:t>
            </a:r>
            <a:endParaRPr lang="en-US" dirty="0"/>
          </a:p>
        </p:txBody>
      </p:sp>
      <p:pic>
        <p:nvPicPr>
          <p:cNvPr id="10242" name="Picture 2" descr="Image result for ECONOMICS COLL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25" y="753553"/>
            <a:ext cx="7515023" cy="4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324" y="5251066"/>
            <a:ext cx="4086075" cy="2496967"/>
          </a:xfrm>
        </p:spPr>
        <p:txBody>
          <a:bodyPr/>
          <a:lstStyle/>
          <a:p>
            <a:r>
              <a:rPr lang="en-US" dirty="0" smtClean="0"/>
              <a:t>RELEVANCE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WHY USE STAT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26" y="126711"/>
            <a:ext cx="5505393" cy="64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88631" y="2349925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RELEVANCE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mage result for I LOVE EC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62" y="2121318"/>
            <a:ext cx="7472521" cy="43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CLASSROOM….</a:t>
            </a:r>
            <a:endParaRPr lang="en-US" dirty="0"/>
          </a:p>
        </p:txBody>
      </p:sp>
      <p:pic>
        <p:nvPicPr>
          <p:cNvPr id="12292" name="Picture 4" descr="Image result for STAT TEA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22" y="74814"/>
            <a:ext cx="2642299" cy="238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8194" name="Picture 2" descr="Image result for questions im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37" y="803275"/>
            <a:ext cx="5252064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UNDERGRADUATE IN HISTORY AND ECONOMICS</a:t>
            </a:r>
          </a:p>
          <a:p>
            <a:r>
              <a:rPr lang="en-US" dirty="0" smtClean="0"/>
              <a:t>MASTERS IN TEACHING ~CURRICULUM AND INSTRUCTION WITH A FOCUS ON SECONDARY MATHEMATICS</a:t>
            </a:r>
          </a:p>
          <a:p>
            <a:r>
              <a:rPr lang="en-US" dirty="0" smtClean="0"/>
              <a:t>POST GRADUATE / CERTIFICATION WORK IN GRAPHIC AND WEBDESIGN</a:t>
            </a:r>
          </a:p>
          <a:p>
            <a:r>
              <a:rPr lang="en-US" dirty="0" smtClean="0"/>
              <a:t>STATISTICAL ANALYSIS FOR PRIVATE CLIENTS</a:t>
            </a:r>
          </a:p>
          <a:p>
            <a:r>
              <a:rPr lang="en-US" dirty="0" smtClean="0"/>
              <a:t>PRIVATE TUTORING FOR GRADUATE STUDENTS IN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exting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88" y="1161051"/>
            <a:ext cx="3566621" cy="23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COMMUNICATION</a:t>
            </a:r>
            <a:endParaRPr lang="en-US" sz="3200" dirty="0"/>
          </a:p>
        </p:txBody>
      </p:sp>
      <p:pic>
        <p:nvPicPr>
          <p:cNvPr id="1026" name="Picture 2" descr="Image result for remind app imag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36" y="382078"/>
            <a:ext cx="28701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mail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54" y="3690851"/>
            <a:ext cx="2562687" cy="25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 Text Message Throughout the Day</a:t>
            </a:r>
          </a:p>
          <a:p>
            <a:r>
              <a:rPr lang="en-US" dirty="0" smtClean="0"/>
              <a:t>Mornings 7:35 to 7:55</a:t>
            </a:r>
          </a:p>
          <a:p>
            <a:r>
              <a:rPr lang="en-US" dirty="0" smtClean="0"/>
              <a:t>For Seniors, 7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</a:p>
          <a:p>
            <a:r>
              <a:rPr lang="en-US" dirty="0" smtClean="0"/>
              <a:t>After School, Tuesday Through Thursday, 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Practices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3093" y="157634"/>
            <a:ext cx="365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Economics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85726"/>
              </p:ext>
            </p:extLst>
          </p:nvPr>
        </p:nvGraphicFramePr>
        <p:xfrm>
          <a:off x="4835755" y="475193"/>
          <a:ext cx="3327343" cy="3847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2244">
                  <a:extLst>
                    <a:ext uri="{9D8B030D-6E8A-4147-A177-3AD203B41FA5}">
                      <a16:colId xmlns:a16="http://schemas.microsoft.com/office/drawing/2014/main" val="2237986749"/>
                    </a:ext>
                  </a:extLst>
                </a:gridCol>
                <a:gridCol w="565099">
                  <a:extLst>
                    <a:ext uri="{9D8B030D-6E8A-4147-A177-3AD203B41FA5}">
                      <a16:colId xmlns:a16="http://schemas.microsoft.com/office/drawing/2014/main" val="427068065"/>
                    </a:ext>
                  </a:extLst>
                </a:gridCol>
              </a:tblGrid>
              <a:tr h="480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CLASSWORK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597898"/>
                  </a:ext>
                </a:extLst>
              </a:tr>
              <a:tr h="480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HOMEWORK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967574"/>
                  </a:ext>
                </a:extLst>
              </a:tr>
              <a:tr h="480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SPG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8501690"/>
                  </a:ext>
                </a:extLst>
              </a:tr>
              <a:tr h="480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MIDTERM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982536"/>
                  </a:ext>
                </a:extLst>
              </a:tr>
              <a:tr h="480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QUIZZES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0782914"/>
                  </a:ext>
                </a:extLst>
              </a:tr>
              <a:tr h="480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MILESTONE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624522"/>
                  </a:ext>
                </a:extLst>
              </a:tr>
              <a:tr h="480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PERFORMANCE FINAL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9416290"/>
                  </a:ext>
                </a:extLst>
              </a:tr>
              <a:tr h="480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TESTS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30%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246168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48491" y="492914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46259"/>
              </p:ext>
            </p:extLst>
          </p:nvPr>
        </p:nvGraphicFramePr>
        <p:xfrm>
          <a:off x="8276964" y="3250835"/>
          <a:ext cx="3793115" cy="3167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9778">
                  <a:extLst>
                    <a:ext uri="{9D8B030D-6E8A-4147-A177-3AD203B41FA5}">
                      <a16:colId xmlns:a16="http://schemas.microsoft.com/office/drawing/2014/main" val="1142787018"/>
                    </a:ext>
                  </a:extLst>
                </a:gridCol>
                <a:gridCol w="1333337">
                  <a:extLst>
                    <a:ext uri="{9D8B030D-6E8A-4147-A177-3AD203B41FA5}">
                      <a16:colId xmlns:a16="http://schemas.microsoft.com/office/drawing/2014/main" val="2416703448"/>
                    </a:ext>
                  </a:extLst>
                </a:gridCol>
              </a:tblGrid>
              <a:tr h="391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CLASSWORK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9731834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HOMEWORK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2097741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SPG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1415193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MIDTERM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7713791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QUIZZES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85402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FINAL EXAM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041385"/>
                  </a:ext>
                </a:extLst>
              </a:tr>
              <a:tr h="426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PERFORMANCE FINAL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5723846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SUMMATIVE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35%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521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 ASSIGNMENTS A NIGHT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i="1" u="sng" dirty="0" smtClean="0"/>
              <a:t>ECONOMICS</a:t>
            </a:r>
            <a:endParaRPr lang="en-US" dirty="0"/>
          </a:p>
          <a:p>
            <a:r>
              <a:rPr lang="en-US" dirty="0" smtClean="0"/>
              <a:t>WATCH A SHORT VIDEO, ANSWER A FOLLOWUP QUESTION (5 MINUTES)</a:t>
            </a:r>
          </a:p>
          <a:p>
            <a:r>
              <a:rPr lang="en-US" dirty="0" smtClean="0"/>
              <a:t>MC PRACTICE-10 QUESTIONS (18-22 MINUTES)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READING GUIDE (30 MINUTES)</a:t>
            </a:r>
          </a:p>
          <a:p>
            <a:endParaRPr lang="en-US" dirty="0" smtClean="0"/>
          </a:p>
          <a:p>
            <a:r>
              <a:rPr lang="en-US" b="1" i="1" u="sng" dirty="0" smtClean="0"/>
              <a:t>STATISTICS</a:t>
            </a:r>
          </a:p>
          <a:p>
            <a:r>
              <a:rPr lang="en-US" dirty="0" smtClean="0"/>
              <a:t>1 FREE RESPONSE QUESTION (6-8 MINUTES)</a:t>
            </a:r>
          </a:p>
          <a:p>
            <a:r>
              <a:rPr lang="en-US" dirty="0" smtClean="0"/>
              <a:t>1 MC PRACTICE (18-22 MINUTES)</a:t>
            </a:r>
          </a:p>
        </p:txBody>
      </p:sp>
    </p:spTree>
    <p:extLst>
      <p:ext uri="{BB962C8B-B14F-4D97-AF65-F5344CB8AC3E}">
        <p14:creationId xmlns:p14="http://schemas.microsoft.com/office/powerpoint/2010/main" val="24231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ECONOMICS</a:t>
            </a:r>
          </a:p>
          <a:p>
            <a:r>
              <a:rPr lang="en-US" dirty="0" smtClean="0"/>
              <a:t>SUMMER BUDGET PROJECT</a:t>
            </a:r>
          </a:p>
          <a:p>
            <a:r>
              <a:rPr lang="en-US" dirty="0" smtClean="0"/>
              <a:t>MILESTONE PREP PROJECT</a:t>
            </a:r>
          </a:p>
          <a:p>
            <a:r>
              <a:rPr lang="en-US" dirty="0" smtClean="0"/>
              <a:t>AP EXAM PREP PROJECT</a:t>
            </a:r>
          </a:p>
          <a:p>
            <a:endParaRPr lang="en-US" dirty="0"/>
          </a:p>
          <a:p>
            <a:r>
              <a:rPr lang="en-US" b="1" i="1" u="sng" dirty="0" smtClean="0"/>
              <a:t>STATISTICS</a:t>
            </a:r>
          </a:p>
          <a:p>
            <a:r>
              <a:rPr lang="en-US" dirty="0" smtClean="0"/>
              <a:t>SUMMER READING PROJECT</a:t>
            </a:r>
          </a:p>
          <a:p>
            <a:r>
              <a:rPr lang="en-US" dirty="0" smtClean="0"/>
              <a:t>AP EXAM PREP PROJECT</a:t>
            </a:r>
          </a:p>
        </p:txBody>
      </p:sp>
    </p:spTree>
    <p:extLst>
      <p:ext uri="{BB962C8B-B14F-4D97-AF65-F5344CB8AC3E}">
        <p14:creationId xmlns:p14="http://schemas.microsoft.com/office/powerpoint/2010/main" val="26801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 smtClean="0"/>
              <a:t>ECONOMICS</a:t>
            </a:r>
          </a:p>
          <a:p>
            <a:r>
              <a:rPr lang="en-US" dirty="0" smtClean="0"/>
              <a:t>GEORIGA MILESTONE (DECEMBER)</a:t>
            </a:r>
          </a:p>
          <a:p>
            <a:r>
              <a:rPr lang="en-US" dirty="0" smtClean="0"/>
              <a:t>AP MACRO EXAM (MAY); AP MICRO EXAM (MAY)</a:t>
            </a:r>
          </a:p>
          <a:p>
            <a:r>
              <a:rPr lang="en-US" dirty="0" smtClean="0"/>
              <a:t>PREP PROJECTS</a:t>
            </a:r>
          </a:p>
          <a:p>
            <a:r>
              <a:rPr lang="en-US" dirty="0" smtClean="0"/>
              <a:t>REVIEW OLD TESTS</a:t>
            </a:r>
          </a:p>
          <a:p>
            <a:r>
              <a:rPr lang="en-US" dirty="0" smtClean="0"/>
              <a:t>REVIEW PACKETS &amp; STUDY SESSIONS</a:t>
            </a:r>
          </a:p>
          <a:p>
            <a:endParaRPr lang="en-US" dirty="0"/>
          </a:p>
          <a:p>
            <a:r>
              <a:rPr lang="en-US" b="1" i="1" u="sng" dirty="0" smtClean="0"/>
              <a:t>STATISTICS</a:t>
            </a:r>
          </a:p>
          <a:p>
            <a:r>
              <a:rPr lang="en-US" dirty="0" smtClean="0"/>
              <a:t>AP STATISTICS EXAM (MAY)</a:t>
            </a:r>
          </a:p>
          <a:p>
            <a:r>
              <a:rPr lang="en-US" dirty="0" smtClean="0"/>
              <a:t>PREP PROJECT (ASSISTMENTS)</a:t>
            </a:r>
          </a:p>
          <a:p>
            <a:r>
              <a:rPr lang="en-US" dirty="0" smtClean="0"/>
              <a:t>REVIEW OLD TESTS</a:t>
            </a:r>
          </a:p>
          <a:p>
            <a:r>
              <a:rPr lang="en-US" dirty="0" smtClean="0"/>
              <a:t>REVIEW PACKETS AND STUDY SESSIONS</a:t>
            </a:r>
          </a:p>
          <a:p>
            <a:r>
              <a:rPr lang="en-US" dirty="0" smtClean="0"/>
              <a:t>STUDENTS RECEIVE WRITE IN PREP BOOK IN AUGUST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21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WAY TO REACH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Image result for email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81" y="602041"/>
            <a:ext cx="3978272" cy="39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959" y="657082"/>
            <a:ext cx="4089627" cy="559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101" y="3417020"/>
            <a:ext cx="673352" cy="8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271</TotalTime>
  <Words>431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Wingdings</vt:lpstr>
      <vt:lpstr>Atlas</vt:lpstr>
      <vt:lpstr>Michael Burbine</vt:lpstr>
      <vt:lpstr>A LITTLE ABOUT ME….</vt:lpstr>
      <vt:lpstr>COMMUNICATION</vt:lpstr>
      <vt:lpstr>Tutoring Times</vt:lpstr>
      <vt:lpstr>Grading Practices</vt:lpstr>
      <vt:lpstr>HOMEWORK EXPECTATIONS</vt:lpstr>
      <vt:lpstr>SPECIAL PROJECTS</vt:lpstr>
      <vt:lpstr>SPECIAL TESTS…</vt:lpstr>
      <vt:lpstr>BEST WAY TO REACH ME…</vt:lpstr>
      <vt:lpstr>MY PLAN TO CONTACT YOU…</vt:lpstr>
      <vt:lpstr>MIDTERMS</vt:lpstr>
      <vt:lpstr>FORMATIVE ASSESSMENT</vt:lpstr>
      <vt:lpstr>THE ECON TEAM….</vt:lpstr>
      <vt:lpstr>STUDENT ENGAGEMENT</vt:lpstr>
      <vt:lpstr>RIGOR…</vt:lpstr>
      <vt:lpstr>RELEVANCE OF ECONOMICS</vt:lpstr>
      <vt:lpstr>RELEVANCE OF STATISTICS</vt:lpstr>
      <vt:lpstr>OUR CLASSROOM….</vt:lpstr>
      <vt:lpstr>Q&amp;A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Burbine</dc:title>
  <dc:creator>Burbine, Michael</dc:creator>
  <cp:lastModifiedBy>Burbine, Michael</cp:lastModifiedBy>
  <cp:revision>11</cp:revision>
  <dcterms:created xsi:type="dcterms:W3CDTF">2018-08-30T16:19:40Z</dcterms:created>
  <dcterms:modified xsi:type="dcterms:W3CDTF">2018-08-30T20:51:17Z</dcterms:modified>
</cp:coreProperties>
</file>